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68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71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7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60485C-3811-46DE-8581-FFA5323F4A63}" type="datetimeFigureOut">
              <a:rPr lang="fa-IR" smtClean="0"/>
              <a:t>10/21/1440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E7683E-08F4-41FC-A277-7D8FBD3C9602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 algn="ctr"/>
            <a:r>
              <a:rPr lang="fa-IR" sz="6000" b="1" dirty="0" smtClean="0">
                <a:solidFill>
                  <a:schemeClr val="accent2"/>
                </a:solidFill>
                <a:cs typeface="2  Farnaz" pitchFamily="2" charset="-78"/>
              </a:rPr>
              <a:t>کارگاه آموزشی نحوه استفاده از نرم افزار کاوش</a:t>
            </a:r>
            <a:endParaRPr lang="fa-IR" sz="6000" b="1" dirty="0">
              <a:solidFill>
                <a:schemeClr val="accent2"/>
              </a:solidFill>
              <a:cs typeface="2  Farnaz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a-IR" sz="3600" b="1" smtClean="0">
                <a:solidFill>
                  <a:schemeClr val="accent6"/>
                </a:solidFill>
                <a:cs typeface="2  Farnaz" pitchFamily="2" charset="-78"/>
              </a:rPr>
              <a:t>خدیجه </a:t>
            </a:r>
            <a:r>
              <a:rPr lang="fa-IR" sz="3600" b="1" dirty="0" smtClean="0">
                <a:solidFill>
                  <a:schemeClr val="accent6"/>
                </a:solidFill>
                <a:cs typeface="2  Farnaz" pitchFamily="2" charset="-78"/>
              </a:rPr>
              <a:t>صیادی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a-IR" sz="3600" b="1" dirty="0" smtClean="0">
                <a:solidFill>
                  <a:schemeClr val="accent6"/>
                </a:solidFill>
                <a:cs typeface="2  Farnaz" pitchFamily="2" charset="-78"/>
              </a:rPr>
              <a:t>مریم سپهوند</a:t>
            </a:r>
            <a:endParaRPr lang="fa-IR" sz="3600" b="1" dirty="0">
              <a:solidFill>
                <a:schemeClr val="accent6"/>
              </a:solidFill>
              <a:cs typeface="2  Farnaz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8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6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6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80167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3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40768"/>
            <a:ext cx="8686800" cy="3168352"/>
          </a:xfrm>
        </p:spPr>
        <p:txBody>
          <a:bodyPr>
            <a:normAutofit/>
          </a:bodyPr>
          <a:lstStyle/>
          <a:p>
            <a:pPr algn="ctr"/>
            <a:r>
              <a:rPr lang="fa-IR" sz="5300" b="1" dirty="0">
                <a:solidFill>
                  <a:schemeClr val="accent2"/>
                </a:solidFill>
                <a:cs typeface="2  Farnaz" pitchFamily="2" charset="-78"/>
              </a:rPr>
              <a:t>نحوه ثبت نام در کتابخانه</a:t>
            </a: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344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1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1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5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6832"/>
            <a:ext cx="8686800" cy="2160240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 smtClean="0">
                <a:solidFill>
                  <a:schemeClr val="accent2"/>
                </a:solidFill>
                <a:cs typeface="2  Farnaz" pitchFamily="2" charset="-78"/>
              </a:rPr>
              <a:t>نحوه جستجو در منابع کتابخانه</a:t>
            </a:r>
            <a:endParaRPr lang="fa-IR" sz="5400" b="1" dirty="0">
              <a:solidFill>
                <a:schemeClr val="accent2"/>
              </a:solidFill>
              <a:cs typeface="2  Farnaz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61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22</Words>
  <Application>Microsoft Office PowerPoint</Application>
  <PresentationFormat>On-screen Show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کارگاه آموزشی نحوه استفاده از نرم افزار کاوش</vt:lpstr>
      <vt:lpstr>PowerPoint Presentation</vt:lpstr>
      <vt:lpstr>نحوه ثبت نام در کتابخانه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نحوه جستجو در منابع کتابخانه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netkadeh</dc:creator>
  <cp:lastModifiedBy>netkadeh</cp:lastModifiedBy>
  <cp:revision>8</cp:revision>
  <dcterms:created xsi:type="dcterms:W3CDTF">2018-10-16T09:24:24Z</dcterms:created>
  <dcterms:modified xsi:type="dcterms:W3CDTF">2019-06-24T04:59:04Z</dcterms:modified>
</cp:coreProperties>
</file>